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59" r:id="rId3"/>
    <p:sldId id="260" r:id="rId4"/>
    <p:sldId id="284" r:id="rId5"/>
    <p:sldId id="262" r:id="rId6"/>
    <p:sldId id="263" r:id="rId7"/>
    <p:sldId id="264" r:id="rId8"/>
    <p:sldId id="265" r:id="rId9"/>
    <p:sldId id="266" r:id="rId10"/>
    <p:sldId id="275" r:id="rId11"/>
    <p:sldId id="267" r:id="rId12"/>
    <p:sldId id="268" r:id="rId13"/>
    <p:sldId id="270" r:id="rId14"/>
    <p:sldId id="269" r:id="rId15"/>
    <p:sldId id="271" r:id="rId16"/>
    <p:sldId id="276" r:id="rId17"/>
    <p:sldId id="272" r:id="rId18"/>
    <p:sldId id="273" r:id="rId19"/>
    <p:sldId id="277" r:id="rId20"/>
    <p:sldId id="278" r:id="rId21"/>
    <p:sldId id="279" r:id="rId22"/>
    <p:sldId id="274" r:id="rId23"/>
  </p:sldIdLst>
  <p:sldSz cx="1079023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18" autoAdjust="0"/>
  </p:normalViewPr>
  <p:slideViewPr>
    <p:cSldViewPr>
      <p:cViewPr varScale="1">
        <p:scale>
          <a:sx n="63" d="100"/>
          <a:sy n="63" d="100"/>
        </p:scale>
        <p:origin x="-1272" y="-138"/>
      </p:cViewPr>
      <p:guideLst>
        <p:guide orient="horz" pos="2304"/>
        <p:guide pos="339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CFD1-CCC8-4241-AB43-429DC263B242}" type="datetimeFigureOut">
              <a:rPr lang="en-US" smtClean="0"/>
              <a:pPr/>
              <a:t>03-Sep-17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685800"/>
            <a:ext cx="5057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B2187-D447-4C26-900C-BFA131254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6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685800"/>
            <a:ext cx="5057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n-cs"/>
              </a:rPr>
              <a:t>উত্তর হতে</a:t>
            </a:r>
            <a:r>
              <a:rPr lang="bn-BD" baseline="0" dirty="0" smtClean="0">
                <a:cs typeface="+mn-cs"/>
              </a:rPr>
              <a:t> পারে- মুসাফির অর্থ ভ্রমণকারী।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কমপক্ষে ৪৮ মাইল দূরবর্তী কোন স্থানে যাওয়ার নিয়তে কোন ব্যক্তি বাড়ি থেকে বের হলে শরিয়তের পরিভাষায় তাকে মুসাফির বলে</a:t>
            </a: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+mn-cs"/>
              </a:rPr>
              <a:t>।</a:t>
            </a:r>
            <a:endParaRPr lang="bn-BD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61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সালাতুল কসর কাকে বলে?</a:t>
            </a:r>
            <a:r>
              <a:rPr lang="bn-BD" baseline="0" dirty="0" smtClean="0"/>
              <a:t> তা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463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 কোন ওয়াক্তে মুসাফির সালাত কসর করবে তা বুঝিয়ে</a:t>
            </a:r>
            <a:r>
              <a:rPr lang="bn-BD" baseline="0" dirty="0" smtClean="0"/>
              <a:t> বলতে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53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সালাত কসর করার বিষয়ে</a:t>
            </a:r>
            <a:r>
              <a:rPr lang="bn-BD" baseline="0" dirty="0" smtClean="0"/>
              <a:t> আল্লাহপাক কুরআনের কোন সূরায় ঘোষণা দিয়েছেন?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32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সালাত কসর</a:t>
            </a:r>
            <a:r>
              <a:rPr lang="bn-BD" baseline="0" dirty="0" smtClean="0"/>
              <a:t> করা এটি কাদের জন্য বিশেষ নিয়ামত?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42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কোনটি মুসাফিরদের</a:t>
            </a:r>
            <a:r>
              <a:rPr lang="bn-BD" baseline="0" dirty="0" smtClean="0"/>
              <a:t> জন্য আল্লাহর পক্ষ থেকে সদাকা?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939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b="0" dirty="0" smtClean="0">
                <a:cs typeface="+mn-cs"/>
              </a:rPr>
              <a:t>উত্তর হতে পারে- </a:t>
            </a:r>
          </a:p>
          <a:p>
            <a:pPr algn="l"/>
            <a:r>
              <a:rPr lang="bn-BD" b="0" dirty="0" smtClean="0">
                <a:cs typeface="+mn-cs"/>
              </a:rPr>
              <a:t>কুরআন- </a:t>
            </a:r>
            <a:r>
              <a:rPr lang="bn-BD" sz="1200" b="0" dirty="0" smtClean="0">
                <a:ln w="1905"/>
                <a:solidFill>
                  <a:schemeClr val="tx1"/>
                </a:solidFill>
                <a:latin typeface="NikoshBAN" pitchFamily="2" charset="0"/>
                <a:cs typeface="+mn-cs"/>
              </a:rPr>
              <a:t>যখন তোমরা দেশ-বিদেশে সফর করবে, তখন সালাত সংক্ষিপ্ত করলে তোমাদের কোন দোষ নেই। </a:t>
            </a:r>
            <a:r>
              <a:rPr lang="bn-BD" sz="1050" b="0" dirty="0" smtClean="0">
                <a:ln w="1905"/>
                <a:solidFill>
                  <a:schemeClr val="tx1"/>
                </a:solidFill>
                <a:latin typeface="NikoshBAN" pitchFamily="2" charset="0"/>
                <a:cs typeface="+mn-cs"/>
              </a:rPr>
              <a:t>(সুরা আন-নিসা, আয়াত-১০১)</a:t>
            </a:r>
            <a:r>
              <a:rPr lang="bn-BD" sz="1050" b="0" baseline="0" dirty="0" smtClean="0">
                <a:ln w="1905"/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</a:p>
          <a:p>
            <a:pPr algn="l"/>
            <a:r>
              <a:rPr lang="bn-BD" sz="1050" b="0" dirty="0" smtClean="0">
                <a:ln w="1905"/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হাদিস- </a:t>
            </a:r>
            <a:r>
              <a:rPr lang="bn-BD" sz="1050" b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এটি একটি সদাকা, যা আল্লাহ তায়ালা তোমাদের (মুসাফিরদের) দান করেছেন। এ সদাকা তোমরা গ্রহণ কর। </a:t>
            </a:r>
            <a:r>
              <a:rPr lang="bn-BD" sz="800" b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(বুখারি ও মুসলিম)</a:t>
            </a:r>
            <a:endParaRPr lang="en-US" sz="1050" b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136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মুসাফির কোন কোন ওয়াক্তে</a:t>
            </a:r>
            <a:r>
              <a:rPr lang="bn-BD" baseline="0" dirty="0" smtClean="0"/>
              <a:t> সালাত কসর করবে? কোন কোন ওয়াক্তে কসর করবে না? কসরে কয় রাকাতের স্থলে কয় রাকাত আদায় করবে? ইত্যাদি প্রশ্ন কর আযেতে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057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জামাআতে সালাত আদায়কালে ইমাম যদি মুকিম (স্থায়ী)</a:t>
            </a:r>
            <a:r>
              <a:rPr lang="bn-BD" baseline="0" dirty="0" smtClean="0"/>
              <a:t> হয়, তাহলে মুসাফির কীভাবে সালাত আদায় করবে?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365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হতে পারে- </a:t>
            </a:r>
            <a:r>
              <a:rPr lang="bn-BD" baseline="0" dirty="0" smtClean="0"/>
              <a:t>ফজর, মাগরিব ও বিতির নামায পূর্ণভাবে পড়তে </a:t>
            </a:r>
            <a:r>
              <a:rPr lang="bn-BD" baseline="0" smtClean="0"/>
              <a:t>হয়।</a:t>
            </a:r>
            <a:r>
              <a:rPr lang="bn-BD" baseline="0" dirty="0" smtClean="0"/>
              <a:t> </a:t>
            </a:r>
            <a:r>
              <a:rPr lang="bn-BD" smtClean="0"/>
              <a:t>যোহর</a:t>
            </a:r>
            <a:r>
              <a:rPr lang="bn-BD" dirty="0" smtClean="0"/>
              <a:t>, আসর ও ইশা</a:t>
            </a:r>
            <a:r>
              <a:rPr lang="bn-BD" baseline="0" dirty="0" smtClean="0"/>
              <a:t> এ তিন </a:t>
            </a:r>
            <a:r>
              <a:rPr lang="bn-BD" baseline="0" smtClean="0"/>
              <a:t>ওয়াক্তে নামায কসর </a:t>
            </a:r>
            <a:r>
              <a:rPr lang="bn-BD" baseline="0" dirty="0" smtClean="0"/>
              <a:t>পড়তে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2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Vrinda" pitchFamily="34" charset="0"/>
                <a:cs typeface="Vrinda" pitchFamily="34" charset="0"/>
              </a:rPr>
              <a:t>পাঠ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 সংশ্লিষ্ট ছবি দ্বারা শিক্ষার্থীদের স্বাগতম জানানো যেতে পারে। পাঠ যেহেতু মুসাফিরের সালাত, তাই এ ছবিটি দেওয়া হয়েছে।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518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 smtClean="0">
                <a:cs typeface="+mn-cs"/>
              </a:rPr>
              <a:t>১. ভ্রমণকারী।</a:t>
            </a:r>
            <a:r>
              <a:rPr lang="bn-BD" b="0" baseline="0" dirty="0" smtClean="0">
                <a:cs typeface="+mn-cs"/>
              </a:rPr>
              <a:t> ২. সংক্ষিপ্তকরণ। ৩. কোন মুসাফির </a:t>
            </a:r>
            <a:r>
              <a:rPr lang="bn-BD" sz="1200" b="0" dirty="0" smtClean="0">
                <a:ln w="1905"/>
                <a:solidFill>
                  <a:schemeClr val="tx1"/>
                </a:solidFill>
                <a:latin typeface="NikoshBAN" pitchFamily="2" charset="0"/>
                <a:cs typeface="+mn-cs"/>
              </a:rPr>
              <a:t>১৫ দিন বা তারও কম সময় অবস্থানের নিয়ত করলে।</a:t>
            </a:r>
            <a:r>
              <a:rPr lang="bn-BD" sz="1200" b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  <a:cs typeface="+mn-cs"/>
              </a:rPr>
              <a:t> ৪. সালাতুল কসর।</a:t>
            </a:r>
            <a:endParaRPr lang="en-US" sz="1200" b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5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 পারে- মুসাফির অবস্থায়</a:t>
            </a:r>
            <a:r>
              <a:rPr lang="bn-BD" baseline="0" dirty="0" smtClean="0"/>
              <a:t> খুবই ক্লান্তি অনুভব হয়, সময়ের কথা বিবেচনা করে আল্লাহপাক এ নিয়ামত মুসাফিরদের সদাকা হিসেবে দান করেছেন। যা এক বিশেষ নিয়ামত।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486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সবাইকে ধন্যবাদ জানিয়ে পাঠ শেষ করতে </a:t>
            </a:r>
            <a:r>
              <a:rPr lang="bn-BD" baseline="0" smtClean="0"/>
              <a:t>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4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18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 দেখা যাচ্ছে? তাঁরা কে? ইত্যাদি প্রশ্ন করা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38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77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52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মুসাফির শব্দের</a:t>
            </a:r>
            <a:r>
              <a:rPr lang="bn-BD" baseline="0" dirty="0" smtClean="0"/>
              <a:t> অর্থ কী?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9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মুসাফির কাকে বলা হয়? তা বুঝিয়ে</a:t>
            </a:r>
            <a:r>
              <a:rPr lang="bn-BD" baseline="0" dirty="0" smtClean="0"/>
              <a:t> বলতে পারেন</a:t>
            </a:r>
            <a:r>
              <a:rPr lang="en-US" baseline="0" dirty="0" smtClean="0"/>
              <a:t> </a:t>
            </a:r>
            <a:r>
              <a:rPr lang="bn-BD" baseline="0" dirty="0" smtClean="0"/>
              <a:t>এবং ৪৮ মাইল বর্তমানে ৭২ কিলোমিটার এর সমপরিমাণ।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41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কত</a:t>
            </a:r>
            <a:r>
              <a:rPr lang="bn-BD" baseline="0" dirty="0" smtClean="0"/>
              <a:t> দিন সফরে থাকার নিয়ত করলে মুসাফির হিসেবে গণ্য হবেন?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75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269" y="2272456"/>
            <a:ext cx="917170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536" y="4145280"/>
            <a:ext cx="755316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027E-87CA-4D3E-BAC1-3FC5FF11EFBA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7C52-91B7-46DE-99DE-D243D4D50AB1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2922" y="292950"/>
            <a:ext cx="242780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12" y="292950"/>
            <a:ext cx="7103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D38-9220-4D8B-BFDF-F504CFD5208B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2E02-E103-4984-9083-864DF8088D8F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55" y="4700694"/>
            <a:ext cx="9171702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355" y="3100495"/>
            <a:ext cx="9171702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3B08-6DA5-4146-8004-61206DC2EE26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12" y="1706880"/>
            <a:ext cx="4765688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039" y="1706880"/>
            <a:ext cx="4765688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6CFD-FDE5-413B-A540-F21B44512B09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3" y="1637456"/>
            <a:ext cx="4767562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13" y="2319869"/>
            <a:ext cx="4767562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292" y="1637456"/>
            <a:ext cx="476943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292" y="2319869"/>
            <a:ext cx="476943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3AE1-6B60-4DE6-AF44-BD3AB6575312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C7B4-DAD5-4790-9E30-25346FE9ABC0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Frame\certificate-border-3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0238" cy="7315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1"/>
          <p:cNvSpPr>
            <a:spLocks noGrp="1"/>
          </p:cNvSpPr>
          <p:nvPr userDrawn="1"/>
        </p:nvSpPr>
        <p:spPr>
          <a:xfrm>
            <a:off x="4907544" y="7010400"/>
            <a:ext cx="975149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defPPr>
              <a:defRPr lang="en-US"/>
            </a:defPPr>
            <a:lvl1pPr marL="0" algn="ctr" defTabSz="1012424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1C99DD-FD43-4D36-8BCF-0C8ACF754FD6}" type="datetime12">
              <a:rPr lang="en-US" smtClean="0"/>
              <a:pPr/>
              <a:t>10:36 PM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4" y="291253"/>
            <a:ext cx="3549913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683" y="291256"/>
            <a:ext cx="603204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14" y="1530776"/>
            <a:ext cx="3549913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01-6B73-47B8-A2B0-BEDF2FFC0D5C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962" y="5120642"/>
            <a:ext cx="647414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4962" y="653627"/>
            <a:ext cx="647414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4962" y="5725163"/>
            <a:ext cx="647414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DC3F-4FAF-4BE5-A5C5-1775D5EF2E74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13" y="292947"/>
            <a:ext cx="9711214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3" y="1706880"/>
            <a:ext cx="9711214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12" y="6780109"/>
            <a:ext cx="2517722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DC87-9E5E-4210-B7C1-7025B5DB86A3}" type="datetime12">
              <a:rPr lang="en-US" smtClean="0"/>
              <a:pPr/>
              <a:t>10:21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665" y="6780109"/>
            <a:ext cx="3416909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005" y="6780109"/>
            <a:ext cx="2517722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675" y="406401"/>
            <a:ext cx="10070889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675" y="2743200"/>
            <a:ext cx="10070889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47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623789" y="563880"/>
            <a:ext cx="5554129" cy="7315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508919" y="5867400"/>
            <a:ext cx="7619831" cy="8331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 এর পরিচয় দাও।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8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20170720_124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42519" y="-990600"/>
            <a:ext cx="3810000" cy="914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9649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87" r="22786" b="22058"/>
          <a:stretch/>
        </p:blipFill>
        <p:spPr>
          <a:xfrm>
            <a:off x="705696" y="1143000"/>
            <a:ext cx="9413823" cy="44958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6168" y="5521805"/>
            <a:ext cx="10039180" cy="1315565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শরিয়ত মুসাফিরকে সংক্ষিপ্ত আকারে সালাত আদায়ের সুযোগ দিয়েছে। একে বলা হয় কসর।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23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salat\priere-assalat-m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4" r="7727"/>
          <a:stretch/>
        </p:blipFill>
        <p:spPr bwMode="auto">
          <a:xfrm>
            <a:off x="365919" y="1143000"/>
            <a:ext cx="5715000" cy="5717574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85492" y="2514600"/>
            <a:ext cx="4154142" cy="4404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যুহর</a:t>
            </a:r>
          </a:p>
          <a:p>
            <a:endParaRPr lang="bn-BD" sz="1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আসর</a:t>
            </a:r>
          </a:p>
          <a:p>
            <a:endParaRPr lang="bn-BD" sz="1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ইশা</a:t>
            </a:r>
          </a:p>
          <a:p>
            <a:endParaRPr lang="bn-BD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5492" y="1134070"/>
            <a:ext cx="4154142" cy="923330"/>
          </a:xfrm>
          <a:prstGeom prst="wedgeRectCallout">
            <a:avLst>
              <a:gd name="adj1" fmla="val -19102"/>
              <a:gd name="adj2" fmla="val 96593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6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70" y="1295714"/>
            <a:ext cx="9958699" cy="914086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 কসর করার বিষয়ে আল্লাহ তায়ালা বলেন-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0" y="2189065"/>
            <a:ext cx="9958699" cy="2763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770" y="4953000"/>
            <a:ext cx="9958699" cy="1850870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যখন তোমরা দেশ-বিদেশে সফর করবে, তখন সালাত সংক্ষিপ্ত করলে তোমাদের কোন দোষ নেই। </a:t>
            </a:r>
          </a:p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(সুরা আন-নিসা, আয়াত-১০১)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15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693" y="1256736"/>
            <a:ext cx="8572626" cy="4458264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80319" y="5867400"/>
            <a:ext cx="8077200" cy="780260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মুসাফিরের জন্য এটি আল্লাহর বিশেষ নিয়ামত।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62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32" y="990914"/>
            <a:ext cx="10037737" cy="914086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 কসর করার বিষয়ে রাসুল (সাঃ) বলেন-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53194" y="1905000"/>
            <a:ext cx="4786440" cy="49380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একটি সদাকা, যা আল্লাহ তায়ালা তোমাদের (মুসাফিরদের) দান করেছেন। এ সদাকা তোমরা গ্রহণ কর।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 ও মুসলিম)</a:t>
            </a:r>
          </a:p>
        </p:txBody>
      </p:sp>
      <p:pic>
        <p:nvPicPr>
          <p:cNvPr id="3074" name="Picture 2" descr="C:\Users\Md. Yunus Azad\Downloads\560239_240467722726050_197090557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33" y="1905000"/>
            <a:ext cx="5123967" cy="493801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26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607640" y="640080"/>
            <a:ext cx="5554129" cy="7315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75519" y="5943600"/>
            <a:ext cx="9089289" cy="8991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সালাতুল কসর এর ব্যাপারে কুরআন ও হাদিসের ১টি করে উদ্ধৃতি দাও।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8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20170720_124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319" y="1600200"/>
            <a:ext cx="9753599" cy="4038600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2436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415769" y="1066800"/>
            <a:ext cx="5532611" cy="5852409"/>
          </a:xfrm>
          <a:prstGeom prst="star6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 রাকাত বিশিষ্ট ফরয সালাত ২ রাকাত করে আদায় করবে-</a:t>
            </a:r>
            <a:endParaRPr lang="en-US" sz="4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6455" y="2438400"/>
            <a:ext cx="4154142" cy="4480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যুহর</a:t>
            </a:r>
            <a:endParaRPr lang="bn-BD" sz="2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আসর</a:t>
            </a:r>
            <a:endParaRPr lang="bn-BD" sz="2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ইশা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ফযর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মাগরিব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বিতর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6455" y="1057870"/>
            <a:ext cx="4154142" cy="923330"/>
          </a:xfrm>
          <a:prstGeom prst="wedgeRectCallout">
            <a:avLst>
              <a:gd name="adj1" fmla="val -19102"/>
              <a:gd name="adj2" fmla="val 965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মুসাফির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8758889" y="2456632"/>
                <a:ext cx="1501708" cy="8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2456632"/>
                <a:ext cx="1501708" cy="81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8758889" y="3218632"/>
                <a:ext cx="1501708" cy="8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3218632"/>
                <a:ext cx="1501708" cy="81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8758889" y="3980632"/>
                <a:ext cx="1501708" cy="8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3980632"/>
                <a:ext cx="1501708" cy="81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8758889" y="4546937"/>
                <a:ext cx="15017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4546937"/>
                <a:ext cx="1501708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8758889" y="5257800"/>
                <a:ext cx="15017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5257800"/>
                <a:ext cx="1501708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8758889" y="5943600"/>
                <a:ext cx="15017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5943600"/>
                <a:ext cx="1501708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85119" y="152400"/>
            <a:ext cx="76962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মুসাফিরের সালাত আদায়ের নিয়ম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69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719" y="1219200"/>
            <a:ext cx="8610600" cy="490179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4775" y="6172200"/>
            <a:ext cx="10037737" cy="579521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 যদি মুকিম (স্থায়ী) হয়, তা হলে ইমামের অনুসরণ করে পূর্ণ সালাত আদায় করবে।</a:t>
            </a:r>
            <a:endParaRPr lang="en-US" sz="2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85119" y="152400"/>
            <a:ext cx="76962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মুসাফিরের সালাত আদায়ের নিয়ম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65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10532" y="533400"/>
            <a:ext cx="4895062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823119" y="5943600"/>
            <a:ext cx="9296400" cy="8001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 অবস্থায় কোন কোন নামায পূর্ণ এবং কোন কোন নামায কসর পড়তে হয় তার একটি তালিকা পোষ্টার আকারে লিখে উপস্থাপন কর।</a:t>
            </a:r>
            <a:endParaRPr lang="en-US" sz="2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8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20170720_123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519" y="1752600"/>
            <a:ext cx="97536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3650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0" y="381001"/>
            <a:ext cx="9958699" cy="6564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83" y="1950721"/>
            <a:ext cx="10592997" cy="499587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1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xmlns="" val="204797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956719" y="457200"/>
            <a:ext cx="4800600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431" y="2113282"/>
            <a:ext cx="9441458" cy="4164881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কসর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ধরনের ভ্রমণকারীর  উপর মুসাফিরের হুকুম প্রযোজ্য হবে?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দেওয়া সদাকা কোনটি যা রাসূল (সাঃ) আমাদের গ্রহণ করতে বলেছেন?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6764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46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7316" y="457201"/>
            <a:ext cx="4855607" cy="12496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119" y="5867400"/>
            <a:ext cx="9326401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‘মুসাফিরের জন্য কসর সালাত আদায় করা আল্লাহর এক বিশেষ নিয়ামত’- বিশ্লেষণ কর।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6764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FB_IMG_149347812359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19" y="1828800"/>
            <a:ext cx="86868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725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0" y="381000"/>
            <a:ext cx="9958699" cy="647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35141" y="972281"/>
            <a:ext cx="10039329" cy="2456721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3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xmlns="" val="22534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2" b="1182"/>
          <a:stretch/>
        </p:blipFill>
        <p:spPr bwMode="auto">
          <a:xfrm>
            <a:off x="5471318" y="1066800"/>
            <a:ext cx="53189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71319" y="1981200"/>
            <a:ext cx="4979349" cy="1467408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</a:bodyPr>
          <a:lstStyle/>
          <a:p>
            <a:pPr algn="ctr"/>
            <a:r>
              <a:rPr lang="bn-BD" sz="3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3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bn-BD" sz="3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(ইবাদত)</a:t>
            </a:r>
            <a:endParaRPr lang="bn-BD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18873" y="184262"/>
            <a:ext cx="3019556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844" y="5383389"/>
            <a:ext cx="3429000" cy="636411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505200"/>
            <a:ext cx="10790237" cy="403187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হুমায়ন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কবির</a:t>
            </a:r>
            <a:endParaRPr lang="bn-BD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ুপার</a:t>
            </a:r>
            <a:endParaRPr lang="bn-BD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খড়িয়া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তামিরুল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মিল্লাত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শিবপুর,নরসিংদী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মোবাইল-০১৭১৮৪৮২২৭১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Email-homayonkabirsuper@gmail.com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3" descr="C:\Users\Kharia Madrasah\Music\Downloads\Desktop\15844443_157688531383846_2861720017752788447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5471319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832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Yunus\Desktop\istam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3119" y="762000"/>
            <a:ext cx="9144000" cy="556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Yunus\Desktop\bd759a12c2e775712ecff704e00827e1-06_556c19a8f14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" y="761999"/>
            <a:ext cx="9120981" cy="5562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Yunus\Desktop\5932028240_9cedce5fb7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" y="761999"/>
            <a:ext cx="9144000" cy="553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84491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248" y="1977728"/>
            <a:ext cx="6210222" cy="4651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32" y="381000"/>
            <a:ext cx="10077255" cy="1454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7826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882" y="2057400"/>
            <a:ext cx="9536414" cy="3026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 এর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সালাতুল কসর কী তা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মুসাফিরের সালাত আদায়ের নিয়ম বর্ণনা করতে পারবে।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3633" y="346040"/>
            <a:ext cx="3122972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306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119" y="1184937"/>
            <a:ext cx="8128000" cy="472445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27920" y="5871870"/>
            <a:ext cx="2667000" cy="99772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3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</a:t>
            </a:r>
            <a:endParaRPr lang="en-US" sz="5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9133" y="5871870"/>
            <a:ext cx="2819986" cy="99772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3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ভ্রমণকারী</a:t>
            </a:r>
            <a:endParaRPr lang="en-US" sz="5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4" idx="0"/>
            <a:endCxn id="5" idx="2"/>
          </p:cNvCxnSpPr>
          <p:nvPr/>
        </p:nvCxnSpPr>
        <p:spPr>
          <a:xfrm>
            <a:off x="3794920" y="6370734"/>
            <a:ext cx="2844213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 এর পরিচয়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42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14"/>
          <a:stretch/>
        </p:blipFill>
        <p:spPr>
          <a:xfrm>
            <a:off x="407847" y="1083626"/>
            <a:ext cx="5461496" cy="591190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5869343" y="1083625"/>
            <a:ext cx="4584163" cy="58505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কমপক্ষে ৪৮ মাইল দূরবর্তী কোনো স্থানে যাওয়ার নিয়তে কোন ব্যক্তি বাড়ি থেকে বের হলে শরিয়তের পরিভাষায় তাকে মুসাফির বলে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 এর পরিচয়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66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3490" y="5909388"/>
            <a:ext cx="8665029" cy="780260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দিন বা তারও কম সময় অবস্থানের নিয়ত করলে।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 Yunus Azad\Downloads\Istema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073490" y="1371600"/>
            <a:ext cx="8665029" cy="42672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 এর পরিচয়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3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869</Words>
  <Application>Microsoft Office PowerPoint</Application>
  <PresentationFormat>Custom</PresentationFormat>
  <Paragraphs>122</Paragraphs>
  <Slides>22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Kharia Madrasah</cp:lastModifiedBy>
  <cp:revision>234</cp:revision>
  <dcterms:created xsi:type="dcterms:W3CDTF">2006-08-16T00:00:00Z</dcterms:created>
  <dcterms:modified xsi:type="dcterms:W3CDTF">2017-09-03T16:38:45Z</dcterms:modified>
</cp:coreProperties>
</file>